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1_cov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0_lensmor_solu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1_strategy_p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2_vision_zoominfo_datado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2_market_growt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3_efficiency_crisi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4_fomo_psycholog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5_value_chain_monopol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6_us_market_pa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7_global_contr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8_churn_ra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9_true_valu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